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B3E0D-ACF7-4B6E-9CA3-D1D9B8FDAC6B}" v="9" dt="2025-09-06T23:10:17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ers Criddle" userId="b0dd9e3ef02b792a" providerId="Windows Live" clId="Web-{24EB3E0D-ACF7-4B6E-9CA3-D1D9B8FDAC6B}"/>
    <pc:docChg chg="modSld">
      <pc:chgData name="Rogers Criddle" userId="b0dd9e3ef02b792a" providerId="Windows Live" clId="Web-{24EB3E0D-ACF7-4B6E-9CA3-D1D9B8FDAC6B}" dt="2025-09-06T23:10:17.113" v="8"/>
      <pc:docMkLst>
        <pc:docMk/>
      </pc:docMkLst>
      <pc:sldChg chg="addSp delSp modSp">
        <pc:chgData name="Rogers Criddle" userId="b0dd9e3ef02b792a" providerId="Windows Live" clId="Web-{24EB3E0D-ACF7-4B6E-9CA3-D1D9B8FDAC6B}" dt="2025-09-06T23:10:17.113" v="8"/>
        <pc:sldMkLst>
          <pc:docMk/>
          <pc:sldMk cId="109857222" sldId="256"/>
        </pc:sldMkLst>
        <pc:spChg chg="del">
          <ac:chgData name="Rogers Criddle" userId="b0dd9e3ef02b792a" providerId="Windows Live" clId="Web-{24EB3E0D-ACF7-4B6E-9CA3-D1D9B8FDAC6B}" dt="2025-09-06T23:09:37.628" v="2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Rogers Criddle" userId="b0dd9e3ef02b792a" providerId="Windows Live" clId="Web-{24EB3E0D-ACF7-4B6E-9CA3-D1D9B8FDAC6B}" dt="2025-09-06T23:09:41.207" v="3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Rogers Criddle" userId="b0dd9e3ef02b792a" providerId="Windows Live" clId="Web-{24EB3E0D-ACF7-4B6E-9CA3-D1D9B8FDAC6B}" dt="2025-09-06T23:10:11.894" v="7" actId="1076"/>
          <ac:picMkLst>
            <pc:docMk/>
            <pc:sldMk cId="109857222" sldId="256"/>
            <ac:picMk id="4" creationId="{0D04E867-AE7F-48E5-09C7-A0A02273671B}"/>
          </ac:picMkLst>
        </pc:picChg>
        <pc:picChg chg="add mod ord">
          <ac:chgData name="Rogers Criddle" userId="b0dd9e3ef02b792a" providerId="Windows Live" clId="Web-{24EB3E0D-ACF7-4B6E-9CA3-D1D9B8FDAC6B}" dt="2025-09-06T23:10:17.113" v="8"/>
          <ac:picMkLst>
            <pc:docMk/>
            <pc:sldMk cId="109857222" sldId="256"/>
            <ac:picMk id="5" creationId="{C102B049-F2A9-093E-9622-863BEB1DCCC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y t-shirt with a logo&#10;&#10;AI-generated content may be incorrect.">
            <a:extLst>
              <a:ext uri="{FF2B5EF4-FFF2-40B4-BE49-F238E27FC236}">
                <a16:creationId xmlns:a16="http://schemas.microsoft.com/office/drawing/2014/main" id="{C102B049-F2A9-093E-9622-863BEB1DC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134" y="1876425"/>
            <a:ext cx="2514600" cy="3105150"/>
          </a:xfrm>
          <a:prstGeom prst="rect">
            <a:avLst/>
          </a:prstGeom>
        </p:spPr>
      </p:pic>
      <p:pic>
        <p:nvPicPr>
          <p:cNvPr id="4" name="Picture 3" descr="Back of a grey t-shirt with a cross and text&#10;&#10;AI-generated content may be incorrect.">
            <a:extLst>
              <a:ext uri="{FF2B5EF4-FFF2-40B4-BE49-F238E27FC236}">
                <a16:creationId xmlns:a16="http://schemas.microsoft.com/office/drawing/2014/main" id="{0D04E867-AE7F-48E5-09C7-A0A022736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726" y="1876425"/>
            <a:ext cx="2667000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</cp:revision>
  <dcterms:created xsi:type="dcterms:W3CDTF">2025-09-06T23:08:38Z</dcterms:created>
  <dcterms:modified xsi:type="dcterms:W3CDTF">2025-09-06T23:10:17Z</dcterms:modified>
</cp:coreProperties>
</file>